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3" autoAdjust="0"/>
    <p:restoredTop sz="94660"/>
  </p:normalViewPr>
  <p:slideViewPr>
    <p:cSldViewPr snapToGrid="0" showGuides="1">
      <p:cViewPr>
        <p:scale>
          <a:sx n="68" d="100"/>
          <a:sy n="68" d="100"/>
        </p:scale>
        <p:origin x="516" y="7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D086DD-38D8-EBDF-D3EA-ABE4326D78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133D5DC-D27B-CE47-091F-174D6CEC51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628D38-62C1-A902-5B2C-F41AC1B0E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A8D8-0E14-4CA0-AD7F-7EF8F120B71A}" type="datetimeFigureOut">
              <a:rPr lang="es-ES" smtClean="0"/>
              <a:t>29/06/2025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0CEC4E-2E64-5BF1-8DD5-8F1040B09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98E5A3-6538-9C64-DFF2-50EA6C1A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81D2-1F6E-4D52-89EE-F8766F140E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1048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185E5-2057-C9E7-4681-D1B098320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F670909-359C-EA76-C536-66F54E5C1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B87DED-B591-5F79-4FF7-32F264BBF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A8D8-0E14-4CA0-AD7F-7EF8F120B71A}" type="datetimeFigureOut">
              <a:rPr lang="es-ES" smtClean="0"/>
              <a:t>29/06/2025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A76951-1578-DBDD-F538-CEEBA8BB0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3D8AE9-5862-2156-F7A8-5EBD2F9D4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81D2-1F6E-4D52-89EE-F8766F140E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662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99598CE-E994-EBA4-A031-DAE2F8A71A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C639F08-BA3C-E195-4952-5E4C61D3E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159F0B-1A72-6BC4-D735-8CEBAAE7B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A8D8-0E14-4CA0-AD7F-7EF8F120B71A}" type="datetimeFigureOut">
              <a:rPr lang="es-ES" smtClean="0"/>
              <a:t>29/06/2025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40639B-9DFF-24C7-8E21-0C006A073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598138-FF25-BD3E-19B5-4ABD64175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81D2-1F6E-4D52-89EE-F8766F140E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8916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5CA819-CC83-4B75-93F8-99410C936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11B164-A9C7-0B50-8EC6-1B30A97AE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AB8DFBF-6BC4-F5B6-1C76-917C20209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A8D8-0E14-4CA0-AD7F-7EF8F120B71A}" type="datetimeFigureOut">
              <a:rPr lang="es-ES" smtClean="0"/>
              <a:t>29/06/2025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CE81F2-E8B1-115E-EB1A-2D55DD2E8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C0876D-CB97-25C7-AEE9-C1D6BBB16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81D2-1F6E-4D52-89EE-F8766F140E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8588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6FC4D8-B27F-4917-D78C-FC7C390CB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409494-1E21-8763-C09D-DC6616E83A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DD89CB-EB1A-2A2E-C4CF-69F028F9E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A8D8-0E14-4CA0-AD7F-7EF8F120B71A}" type="datetimeFigureOut">
              <a:rPr lang="es-ES" smtClean="0"/>
              <a:t>29/06/2025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C0C5E2-C50C-6ABA-1629-0E42FE7BF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826966-AADF-A52D-8225-16F88CFB4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81D2-1F6E-4D52-89EE-F8766F140E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2691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61CFF2-5533-8AC9-879F-58AE1342F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62DD8F-9622-C481-6558-96881FCC93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84B8801-68DF-F5A2-1510-D6F1CA620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DE6670F-D67C-509D-0F1E-3A836D97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A8D8-0E14-4CA0-AD7F-7EF8F120B71A}" type="datetimeFigureOut">
              <a:rPr lang="es-ES" smtClean="0"/>
              <a:t>29/06/2025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600AE3D-4A2D-2AEE-1CA4-F044F4F4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8FB00-DEAF-2919-3EE2-08888CFA6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81D2-1F6E-4D52-89EE-F8766F140E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0019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FF58D4-F81E-081B-0CAB-6159224D3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70D7470-EB91-61C4-3CF3-439D10B16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10F204-0E1D-B0C9-A676-FACBF07E4A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701832E-AA70-ADEF-3789-AB7011C7AF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9D62B2C-5EDF-753A-6F06-756048EF7F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047D2AA-1BA3-9B4A-9A16-77978526D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A8D8-0E14-4CA0-AD7F-7EF8F120B71A}" type="datetimeFigureOut">
              <a:rPr lang="es-ES" smtClean="0"/>
              <a:t>29/06/2025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057CC4C-43E7-B4FF-F3FF-B24B2C8A6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2045EA5-B326-80E8-0A73-A7C714B3B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81D2-1F6E-4D52-89EE-F8766F140E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8373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F0AA8E-0AA7-0F9A-0BEA-870268C6A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191C0CC-A51D-78CA-EAEC-F473F306D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A8D8-0E14-4CA0-AD7F-7EF8F120B71A}" type="datetimeFigureOut">
              <a:rPr lang="es-ES" smtClean="0"/>
              <a:t>29/06/2025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1643E24-E934-2368-A259-EBE77A45A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E23D95E-7BBD-67C3-6390-A94EF92A6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81D2-1F6E-4D52-89EE-F8766F140E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8962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0768B2D-B954-F1FD-BF66-13DA56965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A8D8-0E14-4CA0-AD7F-7EF8F120B71A}" type="datetimeFigureOut">
              <a:rPr lang="es-ES" smtClean="0"/>
              <a:t>29/06/2025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B919CD6-F8C0-D5AE-500B-371A81743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6A61916-0DD1-B42F-80F9-928CE1C9B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81D2-1F6E-4D52-89EE-F8766F140E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3329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A94FAB-3D8F-ED1B-11C7-DA94AFD8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265501-3A06-2F1C-AB41-E98A9D9AEC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C2D1AFE-FEF6-2105-4F9F-E1746633CC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6C90A01-D0DB-A75F-54E4-C435C661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A8D8-0E14-4CA0-AD7F-7EF8F120B71A}" type="datetimeFigureOut">
              <a:rPr lang="es-ES" smtClean="0"/>
              <a:t>29/06/2025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73DD27-4138-DF7E-20E4-BB9A61386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3F6464-D241-7C8C-55FB-E06B9F9A2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81D2-1F6E-4D52-89EE-F8766F140E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5545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E475B9-6D8F-662E-214D-0ED1051D4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67CEF4F-B39B-0A02-9148-05FEFA5AFB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1E44E20-4C1B-F491-210A-C5A5E3D186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F4A0492-2A21-920F-7F03-0C32595A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FA8D8-0E14-4CA0-AD7F-7EF8F120B71A}" type="datetimeFigureOut">
              <a:rPr lang="es-ES" smtClean="0"/>
              <a:t>29/06/2025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89AE714-26C9-0C4C-B356-F79C74EBD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3AC9D8-ACE8-09FE-18D5-89522AA59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C81D2-1F6E-4D52-89EE-F8766F140E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3578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7D3A48C-758C-4DFD-9805-A910793C3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359B39-7C74-2B1E-CC90-24E23838D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2DE842-67E4-AD94-9EC0-706D2C14EE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1FA8D8-0E14-4CA0-AD7F-7EF8F120B71A}" type="datetimeFigureOut">
              <a:rPr lang="es-ES" smtClean="0"/>
              <a:t>29/06/2025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F179DF-E47C-41A0-A667-D60489A027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2ECF71-3711-8EE1-5910-E87D7D6EC4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6C81D2-1F6E-4D52-89EE-F8766F140E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3135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58AE15D0-6954-EF62-66E1-1C901C97CF25}"/>
              </a:ext>
            </a:extLst>
          </p:cNvPr>
          <p:cNvSpPr/>
          <p:nvPr/>
        </p:nvSpPr>
        <p:spPr>
          <a:xfrm>
            <a:off x="1423413" y="1725358"/>
            <a:ext cx="687519" cy="687519"/>
          </a:xfrm>
          <a:prstGeom prst="ellipse">
            <a:avLst/>
          </a:prstGeom>
          <a:ln w="1016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F3D77585-FB98-221D-9247-9622CFDAE1A0}"/>
              </a:ext>
            </a:extLst>
          </p:cNvPr>
          <p:cNvSpPr/>
          <p:nvPr/>
        </p:nvSpPr>
        <p:spPr>
          <a:xfrm>
            <a:off x="1528040" y="952500"/>
            <a:ext cx="474863" cy="560811"/>
          </a:xfrm>
          <a:custGeom>
            <a:avLst/>
            <a:gdLst>
              <a:gd name="connsiteX0" fmla="*/ 239134 w 474863"/>
              <a:gd name="connsiteY0" fmla="*/ 0 h 560811"/>
              <a:gd name="connsiteX1" fmla="*/ 474863 w 474863"/>
              <a:gd name="connsiteY1" fmla="*/ 552827 h 560811"/>
              <a:gd name="connsiteX2" fmla="*/ 457404 w 474863"/>
              <a:gd name="connsiteY2" fmla="*/ 542756 h 560811"/>
              <a:gd name="connsiteX3" fmla="*/ 244352 w 474863"/>
              <a:gd name="connsiteY3" fmla="*/ 497045 h 560811"/>
              <a:gd name="connsiteX4" fmla="*/ 31300 w 474863"/>
              <a:gd name="connsiteY4" fmla="*/ 542756 h 560811"/>
              <a:gd name="connsiteX5" fmla="*/ 0 w 474863"/>
              <a:gd name="connsiteY5" fmla="*/ 560811 h 56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4863" h="560811">
                <a:moveTo>
                  <a:pt x="239134" y="0"/>
                </a:moveTo>
                <a:lnTo>
                  <a:pt x="474863" y="552827"/>
                </a:lnTo>
                <a:lnTo>
                  <a:pt x="457404" y="542756"/>
                </a:lnTo>
                <a:cubicBezTo>
                  <a:pt x="391920" y="513322"/>
                  <a:pt x="319925" y="497045"/>
                  <a:pt x="244352" y="497045"/>
                </a:cubicBezTo>
                <a:cubicBezTo>
                  <a:pt x="168779" y="497045"/>
                  <a:pt x="96784" y="513322"/>
                  <a:pt x="31300" y="542756"/>
                </a:cubicBezTo>
                <a:lnTo>
                  <a:pt x="0" y="560811"/>
                </a:lnTo>
                <a:close/>
              </a:path>
            </a:pathLst>
          </a:custGeom>
          <a:ln w="1016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95ED5784-CB9D-EBAD-6571-A66E225F2C57}"/>
              </a:ext>
            </a:extLst>
          </p:cNvPr>
          <p:cNvSpPr/>
          <p:nvPr/>
        </p:nvSpPr>
        <p:spPr>
          <a:xfrm>
            <a:off x="3126317" y="1725357"/>
            <a:ext cx="687519" cy="687519"/>
          </a:xfrm>
          <a:prstGeom prst="ellipse">
            <a:avLst/>
          </a:prstGeom>
          <a:ln w="1016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F552DFE6-DBBE-1A5E-9A2D-D1CE8BDF1042}"/>
              </a:ext>
            </a:extLst>
          </p:cNvPr>
          <p:cNvSpPr/>
          <p:nvPr/>
        </p:nvSpPr>
        <p:spPr>
          <a:xfrm>
            <a:off x="4725823" y="1707722"/>
            <a:ext cx="687519" cy="687519"/>
          </a:xfrm>
          <a:prstGeom prst="ellipse">
            <a:avLst/>
          </a:prstGeom>
          <a:solidFill>
            <a:srgbClr val="00B050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Flecha: a la derecha 12">
            <a:extLst>
              <a:ext uri="{FF2B5EF4-FFF2-40B4-BE49-F238E27FC236}">
                <a16:creationId xmlns:a16="http://schemas.microsoft.com/office/drawing/2014/main" id="{8ABE1A74-A576-BBA5-284F-D5BB648B6C9C}"/>
              </a:ext>
            </a:extLst>
          </p:cNvPr>
          <p:cNvSpPr/>
          <p:nvPr/>
        </p:nvSpPr>
        <p:spPr>
          <a:xfrm>
            <a:off x="6081409" y="1783389"/>
            <a:ext cx="762000" cy="707307"/>
          </a:xfrm>
          <a:prstGeom prst="rightArrow">
            <a:avLst/>
          </a:prstGeom>
          <a:solidFill>
            <a:srgbClr val="FF0000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Flecha: a la derecha 13">
            <a:extLst>
              <a:ext uri="{FF2B5EF4-FFF2-40B4-BE49-F238E27FC236}">
                <a16:creationId xmlns:a16="http://schemas.microsoft.com/office/drawing/2014/main" id="{2BD6AE24-05C0-EFF7-9566-658227593BE7}"/>
              </a:ext>
            </a:extLst>
          </p:cNvPr>
          <p:cNvSpPr/>
          <p:nvPr/>
        </p:nvSpPr>
        <p:spPr>
          <a:xfrm flipH="1">
            <a:off x="7138182" y="1783389"/>
            <a:ext cx="762000" cy="707307"/>
          </a:xfrm>
          <a:prstGeom prst="rightArrow">
            <a:avLst/>
          </a:prstGeom>
          <a:solidFill>
            <a:srgbClr val="FF0000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Flecha: a la derecha 14">
            <a:extLst>
              <a:ext uri="{FF2B5EF4-FFF2-40B4-BE49-F238E27FC236}">
                <a16:creationId xmlns:a16="http://schemas.microsoft.com/office/drawing/2014/main" id="{5681ABFF-0E2D-F7E5-FD06-4933395D9BD7}"/>
              </a:ext>
            </a:extLst>
          </p:cNvPr>
          <p:cNvSpPr/>
          <p:nvPr/>
        </p:nvSpPr>
        <p:spPr>
          <a:xfrm rot="5400000">
            <a:off x="6619689" y="1260252"/>
            <a:ext cx="762000" cy="707307"/>
          </a:xfrm>
          <a:prstGeom prst="rightArrow">
            <a:avLst/>
          </a:prstGeom>
          <a:solidFill>
            <a:srgbClr val="FF0000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Flecha: a la derecha 15">
            <a:extLst>
              <a:ext uri="{FF2B5EF4-FFF2-40B4-BE49-F238E27FC236}">
                <a16:creationId xmlns:a16="http://schemas.microsoft.com/office/drawing/2014/main" id="{FF65599F-595E-8283-D7F6-4A4954B3119F}"/>
              </a:ext>
            </a:extLst>
          </p:cNvPr>
          <p:cNvSpPr/>
          <p:nvPr/>
        </p:nvSpPr>
        <p:spPr>
          <a:xfrm rot="16200000">
            <a:off x="6599902" y="2313872"/>
            <a:ext cx="762000" cy="707307"/>
          </a:xfrm>
          <a:prstGeom prst="rightArrow">
            <a:avLst/>
          </a:prstGeom>
          <a:solidFill>
            <a:srgbClr val="FF0000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Forma libre: forma 18">
            <a:extLst>
              <a:ext uri="{FF2B5EF4-FFF2-40B4-BE49-F238E27FC236}">
                <a16:creationId xmlns:a16="http://schemas.microsoft.com/office/drawing/2014/main" id="{09F1E0F5-C784-7237-0293-9005A30F03E5}"/>
              </a:ext>
            </a:extLst>
          </p:cNvPr>
          <p:cNvSpPr/>
          <p:nvPr/>
        </p:nvSpPr>
        <p:spPr>
          <a:xfrm>
            <a:off x="1189768" y="3962958"/>
            <a:ext cx="2516992" cy="2516992"/>
          </a:xfrm>
          <a:custGeom>
            <a:avLst/>
            <a:gdLst>
              <a:gd name="connsiteX0" fmla="*/ 1258495 w 2516992"/>
              <a:gd name="connsiteY0" fmla="*/ 209956 h 2516992"/>
              <a:gd name="connsiteX1" fmla="*/ 237468 w 2516992"/>
              <a:gd name="connsiteY1" fmla="*/ 1258495 h 2516992"/>
              <a:gd name="connsiteX2" fmla="*/ 1258495 w 2516992"/>
              <a:gd name="connsiteY2" fmla="*/ 2307034 h 2516992"/>
              <a:gd name="connsiteX3" fmla="*/ 2279522 w 2516992"/>
              <a:gd name="connsiteY3" fmla="*/ 1258495 h 2516992"/>
              <a:gd name="connsiteX4" fmla="*/ 1258495 w 2516992"/>
              <a:gd name="connsiteY4" fmla="*/ 209956 h 2516992"/>
              <a:gd name="connsiteX5" fmla="*/ 1258496 w 2516992"/>
              <a:gd name="connsiteY5" fmla="*/ 0 h 2516992"/>
              <a:gd name="connsiteX6" fmla="*/ 2516992 w 2516992"/>
              <a:gd name="connsiteY6" fmla="*/ 1258496 h 2516992"/>
              <a:gd name="connsiteX7" fmla="*/ 1258496 w 2516992"/>
              <a:gd name="connsiteY7" fmla="*/ 2516992 h 2516992"/>
              <a:gd name="connsiteX8" fmla="*/ 0 w 2516992"/>
              <a:gd name="connsiteY8" fmla="*/ 1258496 h 2516992"/>
              <a:gd name="connsiteX9" fmla="*/ 1258496 w 2516992"/>
              <a:gd name="connsiteY9" fmla="*/ 0 h 2516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16992" h="2516992">
                <a:moveTo>
                  <a:pt x="1258495" y="209956"/>
                </a:moveTo>
                <a:cubicBezTo>
                  <a:pt x="694597" y="209956"/>
                  <a:pt x="237468" y="679403"/>
                  <a:pt x="237468" y="1258495"/>
                </a:cubicBezTo>
                <a:cubicBezTo>
                  <a:pt x="237468" y="1837587"/>
                  <a:pt x="694597" y="2307034"/>
                  <a:pt x="1258495" y="2307034"/>
                </a:cubicBezTo>
                <a:cubicBezTo>
                  <a:pt x="1822393" y="2307034"/>
                  <a:pt x="2279522" y="1837587"/>
                  <a:pt x="2279522" y="1258495"/>
                </a:cubicBezTo>
                <a:cubicBezTo>
                  <a:pt x="2279522" y="679403"/>
                  <a:pt x="1822393" y="209956"/>
                  <a:pt x="1258495" y="209956"/>
                </a:cubicBezTo>
                <a:close/>
                <a:moveTo>
                  <a:pt x="1258496" y="0"/>
                </a:moveTo>
                <a:cubicBezTo>
                  <a:pt x="1953544" y="0"/>
                  <a:pt x="2516992" y="563448"/>
                  <a:pt x="2516992" y="1258496"/>
                </a:cubicBezTo>
                <a:cubicBezTo>
                  <a:pt x="2516992" y="1953544"/>
                  <a:pt x="1953544" y="2516992"/>
                  <a:pt x="1258496" y="2516992"/>
                </a:cubicBezTo>
                <a:cubicBezTo>
                  <a:pt x="563448" y="2516992"/>
                  <a:pt x="0" y="1953544"/>
                  <a:pt x="0" y="1258496"/>
                </a:cubicBezTo>
                <a:cubicBezTo>
                  <a:pt x="0" y="563448"/>
                  <a:pt x="563448" y="0"/>
                  <a:pt x="1258496" y="0"/>
                </a:cubicBezTo>
                <a:close/>
              </a:path>
            </a:pathLst>
          </a:custGeom>
          <a:ln w="1016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0" name="Forma libre: forma 19">
            <a:extLst>
              <a:ext uri="{FF2B5EF4-FFF2-40B4-BE49-F238E27FC236}">
                <a16:creationId xmlns:a16="http://schemas.microsoft.com/office/drawing/2014/main" id="{B522B379-9FA9-BD16-AE71-D109BE7BC877}"/>
              </a:ext>
            </a:extLst>
          </p:cNvPr>
          <p:cNvSpPr/>
          <p:nvPr/>
        </p:nvSpPr>
        <p:spPr>
          <a:xfrm>
            <a:off x="2017742" y="2667525"/>
            <a:ext cx="884974" cy="1045151"/>
          </a:xfrm>
          <a:custGeom>
            <a:avLst/>
            <a:gdLst>
              <a:gd name="connsiteX0" fmla="*/ 239134 w 474863"/>
              <a:gd name="connsiteY0" fmla="*/ 0 h 560811"/>
              <a:gd name="connsiteX1" fmla="*/ 474863 w 474863"/>
              <a:gd name="connsiteY1" fmla="*/ 552827 h 560811"/>
              <a:gd name="connsiteX2" fmla="*/ 457404 w 474863"/>
              <a:gd name="connsiteY2" fmla="*/ 542756 h 560811"/>
              <a:gd name="connsiteX3" fmla="*/ 244352 w 474863"/>
              <a:gd name="connsiteY3" fmla="*/ 497045 h 560811"/>
              <a:gd name="connsiteX4" fmla="*/ 31300 w 474863"/>
              <a:gd name="connsiteY4" fmla="*/ 542756 h 560811"/>
              <a:gd name="connsiteX5" fmla="*/ 0 w 474863"/>
              <a:gd name="connsiteY5" fmla="*/ 560811 h 56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4863" h="560811">
                <a:moveTo>
                  <a:pt x="239134" y="0"/>
                </a:moveTo>
                <a:lnTo>
                  <a:pt x="474863" y="552827"/>
                </a:lnTo>
                <a:lnTo>
                  <a:pt x="457404" y="542756"/>
                </a:lnTo>
                <a:cubicBezTo>
                  <a:pt x="391920" y="513322"/>
                  <a:pt x="319925" y="497045"/>
                  <a:pt x="244352" y="497045"/>
                </a:cubicBezTo>
                <a:cubicBezTo>
                  <a:pt x="168779" y="497045"/>
                  <a:pt x="96784" y="513322"/>
                  <a:pt x="31300" y="542756"/>
                </a:cubicBezTo>
                <a:lnTo>
                  <a:pt x="0" y="560811"/>
                </a:lnTo>
                <a:close/>
              </a:path>
            </a:pathLst>
          </a:custGeom>
          <a:ln w="1016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49087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7293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Pablo de Castro</dc:creator>
  <cp:lastModifiedBy>Juan Pablo de Castro</cp:lastModifiedBy>
  <cp:revision>2</cp:revision>
  <dcterms:created xsi:type="dcterms:W3CDTF">2025-06-29T18:03:58Z</dcterms:created>
  <dcterms:modified xsi:type="dcterms:W3CDTF">2025-07-04T19:37:32Z</dcterms:modified>
</cp:coreProperties>
</file>